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1" r:id="rId5"/>
    <p:sldId id="260" r:id="rId6"/>
    <p:sldId id="258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-416" y="-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90414F2-4D19-4D6C-8645-51655E8977D6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8C3F008-44E5-428B-8365-FF0268A25FB9}">
      <dgm:prSet/>
      <dgm:spPr/>
      <dgm:t>
        <a:bodyPr/>
        <a:lstStyle/>
        <a:p>
          <a:pPr rtl="0"/>
          <a:r>
            <a:rPr lang="en-US" smtClean="0"/>
            <a:t>Arduino &amp; Bluetooth Module</a:t>
          </a:r>
          <a:endParaRPr lang="en-US"/>
        </a:p>
      </dgm:t>
    </dgm:pt>
    <dgm:pt modelId="{D76EC8FF-E39C-4904-875B-9F81564B3A3B}" type="parTrans" cxnId="{D4F2D72D-FA49-4F4F-8DAD-26F29835E40E}">
      <dgm:prSet/>
      <dgm:spPr/>
      <dgm:t>
        <a:bodyPr/>
        <a:lstStyle/>
        <a:p>
          <a:endParaRPr lang="en-US"/>
        </a:p>
      </dgm:t>
    </dgm:pt>
    <dgm:pt modelId="{56C853F1-625E-4F4C-826C-A1031EA275D8}" type="sibTrans" cxnId="{D4F2D72D-FA49-4F4F-8DAD-26F29835E40E}">
      <dgm:prSet/>
      <dgm:spPr/>
      <dgm:t>
        <a:bodyPr/>
        <a:lstStyle/>
        <a:p>
          <a:endParaRPr lang="en-US"/>
        </a:p>
      </dgm:t>
    </dgm:pt>
    <dgm:pt modelId="{E87839D5-E29F-4DFE-A4E2-4C12FC997912}">
      <dgm:prSet/>
      <dgm:spPr/>
      <dgm:t>
        <a:bodyPr/>
        <a:lstStyle/>
        <a:p>
          <a:pPr rtl="0"/>
          <a:r>
            <a:rPr lang="en-US" smtClean="0"/>
            <a:t>Flight Controller</a:t>
          </a:r>
          <a:endParaRPr lang="en-US"/>
        </a:p>
      </dgm:t>
    </dgm:pt>
    <dgm:pt modelId="{72EB2231-FCF3-48A1-AF1D-599A73099AC5}" type="parTrans" cxnId="{AE48309A-BC65-44D6-832E-C4EAA07BAD5D}">
      <dgm:prSet/>
      <dgm:spPr/>
      <dgm:t>
        <a:bodyPr/>
        <a:lstStyle/>
        <a:p>
          <a:endParaRPr lang="en-US"/>
        </a:p>
      </dgm:t>
    </dgm:pt>
    <dgm:pt modelId="{AA7A134D-B313-4FAB-AA1F-682847EB31DF}" type="sibTrans" cxnId="{AE48309A-BC65-44D6-832E-C4EAA07BAD5D}">
      <dgm:prSet/>
      <dgm:spPr/>
      <dgm:t>
        <a:bodyPr/>
        <a:lstStyle/>
        <a:p>
          <a:endParaRPr lang="en-US"/>
        </a:p>
      </dgm:t>
    </dgm:pt>
    <dgm:pt modelId="{697BE89F-CA0D-4528-AD04-D5DACE852E0B}">
      <dgm:prSet/>
      <dgm:spPr/>
      <dgm:t>
        <a:bodyPr/>
        <a:lstStyle/>
        <a:p>
          <a:pPr rtl="0"/>
          <a:r>
            <a:rPr lang="en-US" dirty="0" smtClean="0"/>
            <a:t>Power Distribution</a:t>
          </a:r>
          <a:endParaRPr lang="en-US" dirty="0"/>
        </a:p>
      </dgm:t>
    </dgm:pt>
    <dgm:pt modelId="{06325B76-6A78-421E-B70A-F2BB93A36452}" type="parTrans" cxnId="{04A0B5F3-3FF4-4F22-ADCA-A6F8ABE99CE6}">
      <dgm:prSet/>
      <dgm:spPr/>
      <dgm:t>
        <a:bodyPr/>
        <a:lstStyle/>
        <a:p>
          <a:endParaRPr lang="en-US"/>
        </a:p>
      </dgm:t>
    </dgm:pt>
    <dgm:pt modelId="{7BDEA15D-8AF6-494A-8BD9-A0BCB2B9FE5F}" type="sibTrans" cxnId="{04A0B5F3-3FF4-4F22-ADCA-A6F8ABE99CE6}">
      <dgm:prSet/>
      <dgm:spPr/>
      <dgm:t>
        <a:bodyPr/>
        <a:lstStyle/>
        <a:p>
          <a:endParaRPr lang="en-US"/>
        </a:p>
      </dgm:t>
    </dgm:pt>
    <dgm:pt modelId="{1CA3843C-BC39-4552-AEC1-9F0817F3DCF6}" type="pres">
      <dgm:prSet presAssocID="{890414F2-4D19-4D6C-8645-51655E8977D6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9661839-BC90-483B-AB94-D3D1F5F9CCCD}" type="pres">
      <dgm:prSet presAssocID="{E8C3F008-44E5-428B-8365-FF0268A25FB9}" presName="composite" presStyleCnt="0"/>
      <dgm:spPr/>
    </dgm:pt>
    <dgm:pt modelId="{0AB6E746-EC47-4B19-8822-81A382010382}" type="pres">
      <dgm:prSet presAssocID="{E8C3F008-44E5-428B-8365-FF0268A25FB9}" presName="imgShp" presStyleLbl="fgImgPlace1" presStyleIdx="0" presStyleCnt="3" custScaleX="23260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</dgm:spPr>
    </dgm:pt>
    <dgm:pt modelId="{F766EC2D-D5F2-4EE4-9281-38AF0BBED32D}" type="pres">
      <dgm:prSet presAssocID="{E8C3F008-44E5-428B-8365-FF0268A25FB9}" presName="txShp" presStyleLbl="node1" presStyleIdx="0" presStyleCnt="3" custScaleX="7659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428890-C1D9-45D8-A496-A5D6C22B0DA5}" type="pres">
      <dgm:prSet presAssocID="{56C853F1-625E-4F4C-826C-A1031EA275D8}" presName="spacing" presStyleCnt="0"/>
      <dgm:spPr/>
    </dgm:pt>
    <dgm:pt modelId="{35115178-A64A-4F0F-9E10-D798BD8E33CE}" type="pres">
      <dgm:prSet presAssocID="{E87839D5-E29F-4DFE-A4E2-4C12FC997912}" presName="composite" presStyleCnt="0"/>
      <dgm:spPr/>
    </dgm:pt>
    <dgm:pt modelId="{FFA689B8-B528-43CD-AA3F-740B2A1CE6FF}" type="pres">
      <dgm:prSet presAssocID="{E87839D5-E29F-4DFE-A4E2-4C12FC997912}" presName="imgShp" presStyleLbl="fgImgPlace1" presStyleIdx="1" presStyleCnt="3" custScaleX="202949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6462612-79C9-4183-A4F7-EA55C51E33A8}" type="pres">
      <dgm:prSet presAssocID="{E87839D5-E29F-4DFE-A4E2-4C12FC997912}" presName="txShp" presStyleLbl="node1" presStyleIdx="1" presStyleCnt="3" custScaleX="72715" custLinFactNeighborX="4282" custLinFactNeighborY="-100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4BA440-BC61-47DA-9302-BBB745BECDBF}" type="pres">
      <dgm:prSet presAssocID="{AA7A134D-B313-4FAB-AA1F-682847EB31DF}" presName="spacing" presStyleCnt="0"/>
      <dgm:spPr/>
    </dgm:pt>
    <dgm:pt modelId="{564442F6-A168-45A4-B0D8-A351EE4221AA}" type="pres">
      <dgm:prSet presAssocID="{697BE89F-CA0D-4528-AD04-D5DACE852E0B}" presName="composite" presStyleCnt="0"/>
      <dgm:spPr/>
    </dgm:pt>
    <dgm:pt modelId="{E577152D-DC98-4F16-80E2-354E913434A2}" type="pres">
      <dgm:prSet presAssocID="{697BE89F-CA0D-4528-AD04-D5DACE852E0B}" presName="imgShp" presStyleLbl="fgImgPlace1" presStyleIdx="2" presStyleCnt="3" custScaleX="205768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00" r="-4000"/>
          </a:stretch>
        </a:blipFill>
      </dgm:spPr>
    </dgm:pt>
    <dgm:pt modelId="{F59B6A09-D5BE-4A4E-90CD-52F7E6D1A347}" type="pres">
      <dgm:prSet presAssocID="{697BE89F-CA0D-4528-AD04-D5DACE852E0B}" presName="txShp" presStyleLbl="node1" presStyleIdx="2" presStyleCnt="3" custScaleX="76425" custLinFactNeighborX="1082" custLinFactNeighborY="5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E48309A-BC65-44D6-832E-C4EAA07BAD5D}" srcId="{890414F2-4D19-4D6C-8645-51655E8977D6}" destId="{E87839D5-E29F-4DFE-A4E2-4C12FC997912}" srcOrd="1" destOrd="0" parTransId="{72EB2231-FCF3-48A1-AF1D-599A73099AC5}" sibTransId="{AA7A134D-B313-4FAB-AA1F-682847EB31DF}"/>
    <dgm:cxn modelId="{D4F2D72D-FA49-4F4F-8DAD-26F29835E40E}" srcId="{890414F2-4D19-4D6C-8645-51655E8977D6}" destId="{E8C3F008-44E5-428B-8365-FF0268A25FB9}" srcOrd="0" destOrd="0" parTransId="{D76EC8FF-E39C-4904-875B-9F81564B3A3B}" sibTransId="{56C853F1-625E-4F4C-826C-A1031EA275D8}"/>
    <dgm:cxn modelId="{E63898E0-D0B5-4EC1-9B34-B34F4A88AC60}" type="presOf" srcId="{E87839D5-E29F-4DFE-A4E2-4C12FC997912}" destId="{46462612-79C9-4183-A4F7-EA55C51E33A8}" srcOrd="0" destOrd="0" presId="urn:microsoft.com/office/officeart/2005/8/layout/vList3"/>
    <dgm:cxn modelId="{99A1CE88-0E9D-4B43-BFF2-9EFCCF17D5A5}" type="presOf" srcId="{890414F2-4D19-4D6C-8645-51655E8977D6}" destId="{1CA3843C-BC39-4552-AEC1-9F0817F3DCF6}" srcOrd="0" destOrd="0" presId="urn:microsoft.com/office/officeart/2005/8/layout/vList3"/>
    <dgm:cxn modelId="{EAF6E174-7178-4272-B0EB-D59FBB506A8C}" type="presOf" srcId="{E8C3F008-44E5-428B-8365-FF0268A25FB9}" destId="{F766EC2D-D5F2-4EE4-9281-38AF0BBED32D}" srcOrd="0" destOrd="0" presId="urn:microsoft.com/office/officeart/2005/8/layout/vList3"/>
    <dgm:cxn modelId="{91039E29-A38B-4E3E-9491-AE94599A7BC7}" type="presOf" srcId="{697BE89F-CA0D-4528-AD04-D5DACE852E0B}" destId="{F59B6A09-D5BE-4A4E-90CD-52F7E6D1A347}" srcOrd="0" destOrd="0" presId="urn:microsoft.com/office/officeart/2005/8/layout/vList3"/>
    <dgm:cxn modelId="{04A0B5F3-3FF4-4F22-ADCA-A6F8ABE99CE6}" srcId="{890414F2-4D19-4D6C-8645-51655E8977D6}" destId="{697BE89F-CA0D-4528-AD04-D5DACE852E0B}" srcOrd="2" destOrd="0" parTransId="{06325B76-6A78-421E-B70A-F2BB93A36452}" sibTransId="{7BDEA15D-8AF6-494A-8BD9-A0BCB2B9FE5F}"/>
    <dgm:cxn modelId="{A1BF9DEA-9D2F-47F9-98E0-EC9FB108C166}" type="presParOf" srcId="{1CA3843C-BC39-4552-AEC1-9F0817F3DCF6}" destId="{D9661839-BC90-483B-AB94-D3D1F5F9CCCD}" srcOrd="0" destOrd="0" presId="urn:microsoft.com/office/officeart/2005/8/layout/vList3"/>
    <dgm:cxn modelId="{270CF12B-B69A-499C-8BE6-C212964B36A7}" type="presParOf" srcId="{D9661839-BC90-483B-AB94-D3D1F5F9CCCD}" destId="{0AB6E746-EC47-4B19-8822-81A382010382}" srcOrd="0" destOrd="0" presId="urn:microsoft.com/office/officeart/2005/8/layout/vList3"/>
    <dgm:cxn modelId="{05592DA8-7C2D-4C05-882E-8FD4523C2F48}" type="presParOf" srcId="{D9661839-BC90-483B-AB94-D3D1F5F9CCCD}" destId="{F766EC2D-D5F2-4EE4-9281-38AF0BBED32D}" srcOrd="1" destOrd="0" presId="urn:microsoft.com/office/officeart/2005/8/layout/vList3"/>
    <dgm:cxn modelId="{FC6FBD7F-1483-42A4-8EB7-E1A81B28ED66}" type="presParOf" srcId="{1CA3843C-BC39-4552-AEC1-9F0817F3DCF6}" destId="{43428890-C1D9-45D8-A496-A5D6C22B0DA5}" srcOrd="1" destOrd="0" presId="urn:microsoft.com/office/officeart/2005/8/layout/vList3"/>
    <dgm:cxn modelId="{14A8E673-D271-45A1-B315-3AE5B1FDF349}" type="presParOf" srcId="{1CA3843C-BC39-4552-AEC1-9F0817F3DCF6}" destId="{35115178-A64A-4F0F-9E10-D798BD8E33CE}" srcOrd="2" destOrd="0" presId="urn:microsoft.com/office/officeart/2005/8/layout/vList3"/>
    <dgm:cxn modelId="{9E1AD13D-7D4A-4858-8565-A0B699FA7E2A}" type="presParOf" srcId="{35115178-A64A-4F0F-9E10-D798BD8E33CE}" destId="{FFA689B8-B528-43CD-AA3F-740B2A1CE6FF}" srcOrd="0" destOrd="0" presId="urn:microsoft.com/office/officeart/2005/8/layout/vList3"/>
    <dgm:cxn modelId="{A5D6C21F-DD4E-4CE8-9806-AA54242FC656}" type="presParOf" srcId="{35115178-A64A-4F0F-9E10-D798BD8E33CE}" destId="{46462612-79C9-4183-A4F7-EA55C51E33A8}" srcOrd="1" destOrd="0" presId="urn:microsoft.com/office/officeart/2005/8/layout/vList3"/>
    <dgm:cxn modelId="{3D001D60-A363-4413-86BE-CE8D0FFB09AB}" type="presParOf" srcId="{1CA3843C-BC39-4552-AEC1-9F0817F3DCF6}" destId="{034BA440-BC61-47DA-9302-BBB745BECDBF}" srcOrd="3" destOrd="0" presId="urn:microsoft.com/office/officeart/2005/8/layout/vList3"/>
    <dgm:cxn modelId="{0B6756A2-3F90-4DED-AF3F-C84AE4DAEB66}" type="presParOf" srcId="{1CA3843C-BC39-4552-AEC1-9F0817F3DCF6}" destId="{564442F6-A168-45A4-B0D8-A351EE4221AA}" srcOrd="4" destOrd="0" presId="urn:microsoft.com/office/officeart/2005/8/layout/vList3"/>
    <dgm:cxn modelId="{1E57BA2E-F0D4-4C6C-8BD9-55CA9BABA016}" type="presParOf" srcId="{564442F6-A168-45A4-B0D8-A351EE4221AA}" destId="{E577152D-DC98-4F16-80E2-354E913434A2}" srcOrd="0" destOrd="0" presId="urn:microsoft.com/office/officeart/2005/8/layout/vList3"/>
    <dgm:cxn modelId="{A54AD6D1-8DDE-4995-B035-20B4CB9FC008}" type="presParOf" srcId="{564442F6-A168-45A4-B0D8-A351EE4221AA}" destId="{F59B6A09-D5BE-4A4E-90CD-52F7E6D1A347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66EC2D-D5F2-4EE4-9281-38AF0BBED32D}">
      <dsp:nvSpPr>
        <dsp:cNvPr id="0" name=""/>
        <dsp:cNvSpPr/>
      </dsp:nvSpPr>
      <dsp:spPr>
        <a:xfrm rot="10800000">
          <a:off x="2864479" y="880"/>
          <a:ext cx="3555488" cy="151403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7647" tIns="99060" rIns="184912" bIns="9906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smtClean="0"/>
            <a:t>Arduino &amp; Bluetooth Module</a:t>
          </a:r>
          <a:endParaRPr lang="en-US" sz="2600" kern="1200"/>
        </a:p>
      </dsp:txBody>
      <dsp:txXfrm rot="10800000">
        <a:off x="3242987" y="880"/>
        <a:ext cx="3176980" cy="1514033"/>
      </dsp:txXfrm>
    </dsp:sp>
    <dsp:sp modelId="{0AB6E746-EC47-4B19-8822-81A382010382}">
      <dsp:nvSpPr>
        <dsp:cNvPr id="0" name=""/>
        <dsp:cNvSpPr/>
      </dsp:nvSpPr>
      <dsp:spPr>
        <a:xfrm>
          <a:off x="560382" y="880"/>
          <a:ext cx="3521748" cy="1514033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462612-79C9-4183-A4F7-EA55C51E33A8}">
      <dsp:nvSpPr>
        <dsp:cNvPr id="0" name=""/>
        <dsp:cNvSpPr/>
      </dsp:nvSpPr>
      <dsp:spPr>
        <a:xfrm rot="10800000">
          <a:off x="3086068" y="1951618"/>
          <a:ext cx="3375381" cy="151403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7647" tIns="99060" rIns="184912" bIns="9906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smtClean="0"/>
            <a:t>Flight Controller</a:t>
          </a:r>
          <a:endParaRPr lang="en-US" sz="2600" kern="1200"/>
        </a:p>
      </dsp:txBody>
      <dsp:txXfrm rot="10800000">
        <a:off x="3464576" y="1951618"/>
        <a:ext cx="2996873" cy="1514033"/>
      </dsp:txXfrm>
    </dsp:sp>
    <dsp:sp modelId="{FFA689B8-B528-43CD-AA3F-740B2A1CE6FF}">
      <dsp:nvSpPr>
        <dsp:cNvPr id="0" name=""/>
        <dsp:cNvSpPr/>
      </dsp:nvSpPr>
      <dsp:spPr>
        <a:xfrm>
          <a:off x="717667" y="1966865"/>
          <a:ext cx="3072716" cy="1514033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9B6A09-D5BE-4A4E-90CD-52F7E6D1A347}">
      <dsp:nvSpPr>
        <dsp:cNvPr id="0" name=""/>
        <dsp:cNvSpPr/>
      </dsp:nvSpPr>
      <dsp:spPr>
        <a:xfrm rot="10800000">
          <a:off x="2819035" y="3933727"/>
          <a:ext cx="3547597" cy="151403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7647" tIns="99060" rIns="184912" bIns="9906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Power Distribution</a:t>
          </a:r>
          <a:endParaRPr lang="en-US" sz="2600" kern="1200" dirty="0"/>
        </a:p>
      </dsp:txBody>
      <dsp:txXfrm rot="10800000">
        <a:off x="3197543" y="3933727"/>
        <a:ext cx="3169089" cy="1514033"/>
      </dsp:txXfrm>
    </dsp:sp>
    <dsp:sp modelId="{E577152D-DC98-4F16-80E2-354E913434A2}">
      <dsp:nvSpPr>
        <dsp:cNvPr id="0" name=""/>
        <dsp:cNvSpPr/>
      </dsp:nvSpPr>
      <dsp:spPr>
        <a:xfrm>
          <a:off x="663943" y="3932849"/>
          <a:ext cx="3115397" cy="1514033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00" r="-4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7/18/14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7/18/14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image" Target="../media/image6.jpg"/><Relationship Id="rId1" Type="http://schemas.openxmlformats.org/officeDocument/2006/relationships/slideLayout" Target="../slideLayouts/slideLayout9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g"/><Relationship Id="rId3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8351" y="1262130"/>
            <a:ext cx="4301543" cy="430154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1631323"/>
          </a:xfrm>
        </p:spPr>
        <p:txBody>
          <a:bodyPr>
            <a:noAutofit/>
          </a:bodyPr>
          <a:lstStyle/>
          <a:p>
            <a:r>
              <a:rPr lang="en-US" sz="5400" b="1" dirty="0" err="1" smtClean="0"/>
              <a:t>Nerdies</a:t>
            </a:r>
            <a:r>
              <a:rPr lang="en-US" sz="5400" b="1" dirty="0" smtClean="0"/>
              <a:t>:</a:t>
            </a:r>
            <a:br>
              <a:rPr lang="en-US" sz="5400" b="1" dirty="0" smtClean="0"/>
            </a:br>
            <a:r>
              <a:rPr lang="en-US" sz="5400" b="1" dirty="0" smtClean="0"/>
              <a:t>Droids and drones</a:t>
            </a:r>
            <a:endParaRPr lang="en-US" sz="5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4584878"/>
            <a:ext cx="8676222" cy="1206321"/>
          </a:xfrm>
        </p:spPr>
        <p:txBody>
          <a:bodyPr>
            <a:normAutofit fontScale="92500" lnSpcReduction="20000"/>
          </a:bodyPr>
          <a:lstStyle/>
          <a:p>
            <a:r>
              <a:rPr lang="en-US" sz="5200" b="1" dirty="0" smtClean="0"/>
              <a:t>Pictorial Tutorial</a:t>
            </a:r>
          </a:p>
          <a:p>
            <a:r>
              <a:rPr lang="en-US" sz="2800" b="1" dirty="0" smtClean="0"/>
              <a:t>Friday July 18, 2014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208267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2926" y="235040"/>
            <a:ext cx="5334001" cy="730876"/>
          </a:xfrm>
        </p:spPr>
        <p:txBody>
          <a:bodyPr>
            <a:normAutofit/>
          </a:bodyPr>
          <a:lstStyle/>
          <a:p>
            <a:r>
              <a:rPr lang="en-US" sz="4000" b="1" dirty="0" smtClean="0"/>
              <a:t>Electronics Stack</a:t>
            </a:r>
            <a:endParaRPr lang="en-US" sz="4000" b="1" dirty="0"/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3176380259"/>
              </p:ext>
            </p:extLst>
          </p:nvPr>
        </p:nvGraphicFramePr>
        <p:xfrm>
          <a:off x="218941" y="1223493"/>
          <a:ext cx="6980350" cy="54477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Placeholder 7"/>
          <p:cNvPicPr>
            <a:picLocks noGrp="1" noChangeAspect="1"/>
          </p:cNvPicPr>
          <p:nvPr>
            <p:ph type="pic"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70" r="7370"/>
          <a:stretch>
            <a:fillRect/>
          </a:stretch>
        </p:blipFill>
        <p:spPr>
          <a:xfrm>
            <a:off x="6713048" y="128789"/>
            <a:ext cx="4183628" cy="6542468"/>
          </a:xfrm>
        </p:spPr>
      </p:pic>
    </p:spTree>
    <p:extLst>
      <p:ext uri="{BB962C8B-B14F-4D97-AF65-F5344CB8AC3E}">
        <p14:creationId xmlns:p14="http://schemas.microsoft.com/office/powerpoint/2010/main" val="29220641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1" y="93371"/>
            <a:ext cx="4731355" cy="66648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 smtClean="0"/>
              <a:t>Flight Controller</a:t>
            </a:r>
            <a:endParaRPr lang="en-US" sz="3600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022" y="609600"/>
            <a:ext cx="5431181" cy="518160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6911" y="1320800"/>
            <a:ext cx="4370389" cy="44323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This is the KK flight controller</a:t>
            </a:r>
          </a:p>
          <a:p>
            <a:r>
              <a:rPr lang="en-US" sz="2000" dirty="0" smtClean="0"/>
              <a:t>Flash the KK board by placing the </a:t>
            </a:r>
            <a:r>
              <a:rPr lang="en-US" sz="2000" dirty="0" err="1" smtClean="0"/>
              <a:t>USBasp</a:t>
            </a:r>
            <a:r>
              <a:rPr lang="en-US" sz="2000" dirty="0" smtClean="0"/>
              <a:t> header pins on the the area highlighted by the brown box.  See the “Instructions for Flight” document </a:t>
            </a:r>
            <a:r>
              <a:rPr lang="en-US" sz="2000" dirty="0" smtClean="0"/>
              <a:t>and next page for </a:t>
            </a:r>
            <a:r>
              <a:rPr lang="en-US" sz="2000" dirty="0" smtClean="0"/>
              <a:t>further instructions on flashing this board.</a:t>
            </a:r>
            <a:endParaRPr lang="en-US" sz="2000" dirty="0"/>
          </a:p>
        </p:txBody>
      </p:sp>
      <p:sp>
        <p:nvSpPr>
          <p:cNvPr id="3" name="Rectangle 2"/>
          <p:cNvSpPr/>
          <p:nvPr/>
        </p:nvSpPr>
        <p:spPr>
          <a:xfrm>
            <a:off x="8724900" y="3060700"/>
            <a:ext cx="977900" cy="69850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96000"/>
                  <a:lumMod val="104000"/>
                  <a:alpha val="0"/>
                </a:schemeClr>
              </a:gs>
              <a:gs pos="100000">
                <a:schemeClr val="accent1">
                  <a:shade val="84000"/>
                  <a:lumMod val="84000"/>
                  <a:alpha val="0"/>
                </a:schemeClr>
              </a:gs>
            </a:gsLst>
            <a:lin ang="5400000" scaled="0"/>
            <a:tileRect/>
          </a:gra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7531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8211" y="698500"/>
            <a:ext cx="3549121" cy="1371600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KK Board Flashing</a:t>
            </a:r>
            <a:endParaRPr lang="en-US" sz="3600" b="1" dirty="0"/>
          </a:p>
        </p:txBody>
      </p:sp>
      <p:pic>
        <p:nvPicPr>
          <p:cNvPr id="5" name="Content Placeholder 4" descr="Screen Shot 2014-07-18 at 12.33.52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4" t="-136" r="-486" b="-1381"/>
          <a:stretch/>
        </p:blipFill>
        <p:spPr>
          <a:xfrm>
            <a:off x="4953000" y="88900"/>
            <a:ext cx="6832600" cy="621030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6301" y="2971800"/>
            <a:ext cx="3814232" cy="2082800"/>
          </a:xfrm>
        </p:spPr>
        <p:txBody>
          <a:bodyPr>
            <a:noAutofit/>
          </a:bodyPr>
          <a:lstStyle/>
          <a:p>
            <a:endParaRPr lang="en-US" dirty="0" smtClean="0"/>
          </a:p>
          <a:p>
            <a:r>
              <a:rPr lang="en-US" dirty="0" smtClean="0"/>
              <a:t>Settings for flashing should be set as shown in the diagram on the right.</a:t>
            </a:r>
            <a:endParaRPr lang="en-US" dirty="0"/>
          </a:p>
          <a:p>
            <a:r>
              <a:rPr lang="en-US" dirty="0" smtClean="0"/>
              <a:t>See </a:t>
            </a:r>
            <a:r>
              <a:rPr lang="en-US" dirty="0"/>
              <a:t>the “Instructions for Flight” document </a:t>
            </a:r>
            <a:r>
              <a:rPr lang="en-US" dirty="0" smtClean="0"/>
              <a:t>for </a:t>
            </a:r>
            <a:r>
              <a:rPr lang="en-US" dirty="0"/>
              <a:t>further instructions on flashing this board.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678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4" b="2064"/>
          <a:stretch>
            <a:fillRect/>
          </a:stretch>
        </p:blipFill>
        <p:spPr>
          <a:xfrm>
            <a:off x="4893972" y="-19050"/>
            <a:ext cx="7005928" cy="6904038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1" y="201168"/>
            <a:ext cx="4628324" cy="1176871"/>
          </a:xfrm>
          <a:ln w="76200">
            <a:solidFill>
              <a:schemeClr val="accent6"/>
            </a:solidFill>
          </a:ln>
        </p:spPr>
        <p:txBody>
          <a:bodyPr/>
          <a:lstStyle/>
          <a:p>
            <a:pPr algn="ctr"/>
            <a:r>
              <a:rPr lang="en-US" b="1" dirty="0" smtClean="0"/>
              <a:t>Motor &amp; Propeller Orientations</a:t>
            </a:r>
            <a:endParaRPr lang="en-US" b="1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1" y="1598257"/>
            <a:ext cx="4769992" cy="5005385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dirty="0" smtClean="0"/>
              <a:t>Make sure to put your propellers on with the angle of attack leading towards the proper rotation, clockwise or counter-clockwise</a:t>
            </a:r>
          </a:p>
          <a:p>
            <a:pPr marL="285750" indent="-285750">
              <a:buFontTx/>
              <a:buChar char="-"/>
            </a:pPr>
            <a:endParaRPr lang="en-US" dirty="0" smtClean="0"/>
          </a:p>
          <a:p>
            <a:pPr marL="285750" indent="-285750">
              <a:buFontTx/>
              <a:buChar char="-"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592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713" y="393700"/>
            <a:ext cx="9905998" cy="704045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Arduino &amp; Bluetooth Breadboard Connections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3669" y="1414059"/>
            <a:ext cx="5164703" cy="2166267"/>
          </a:xfrm>
        </p:spPr>
        <p:txBody>
          <a:bodyPr/>
          <a:lstStyle/>
          <a:p>
            <a:r>
              <a:rPr lang="en-US" sz="1800" dirty="0" err="1" smtClean="0"/>
              <a:t>Tx</a:t>
            </a:r>
            <a:r>
              <a:rPr lang="en-US" sz="1800" dirty="0" smtClean="0"/>
              <a:t> of the </a:t>
            </a:r>
            <a:r>
              <a:rPr lang="en-US" sz="1800" dirty="0" err="1" smtClean="0"/>
              <a:t>bluetooth</a:t>
            </a:r>
            <a:r>
              <a:rPr lang="en-US" sz="1800" dirty="0" smtClean="0"/>
              <a:t> module is connected to pin D4 and Rx is connected to pin D2.</a:t>
            </a:r>
          </a:p>
          <a:p>
            <a:r>
              <a:rPr lang="en-US" sz="1800" dirty="0" smtClean="0"/>
              <a:t>A 5V jumper </a:t>
            </a:r>
            <a:r>
              <a:rPr lang="en-US" sz="1800" dirty="0"/>
              <a:t>cable (Green in the diagram</a:t>
            </a:r>
            <a:r>
              <a:rPr lang="en-US" sz="1800" dirty="0" smtClean="0"/>
              <a:t>) is attached to a 5V pin on the KK board (the AILE 5V pin or other input pin 5V is a good choice).  Likewise a GND cable (blue) is attached.  Attach the remaining pins as the below diagram describes.</a:t>
            </a:r>
            <a:endParaRPr lang="en-US" sz="18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669" y="3728356"/>
            <a:ext cx="4928984" cy="2880575"/>
          </a:xfrm>
        </p:spPr>
      </p:pic>
      <p:pic>
        <p:nvPicPr>
          <p:cNvPr id="9" name="Content Placeholder 8"/>
          <p:cNvPicPr>
            <a:picLocks noGrp="1" noChangeAspect="1"/>
          </p:cNvPicPr>
          <p:nvPr>
            <p:ph sz="quarter" idx="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4" r="4537"/>
          <a:stretch/>
        </p:blipFill>
        <p:spPr>
          <a:xfrm>
            <a:off x="6323526" y="1371441"/>
            <a:ext cx="5151549" cy="5237490"/>
          </a:xfrm>
        </p:spPr>
      </p:pic>
    </p:spTree>
    <p:extLst>
      <p:ext uri="{BB962C8B-B14F-4D97-AF65-F5344CB8AC3E}">
        <p14:creationId xmlns:p14="http://schemas.microsoft.com/office/powerpoint/2010/main" val="40222175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TC103457485[[fn=Mesh]]</Template>
  <TotalTime>114</TotalTime>
  <Words>206</Words>
  <Application>Microsoft Macintosh PowerPoint</Application>
  <PresentationFormat>Custom</PresentationFormat>
  <Paragraphs>20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Mesh</vt:lpstr>
      <vt:lpstr>Nerdies: Droids and drones</vt:lpstr>
      <vt:lpstr>Electronics Stack</vt:lpstr>
      <vt:lpstr>Flight Controller</vt:lpstr>
      <vt:lpstr>KK Board Flashing</vt:lpstr>
      <vt:lpstr>Motor &amp; Propeller Orientations</vt:lpstr>
      <vt:lpstr>Arduino &amp; Bluetooth Breadboard Connections</vt:lpstr>
    </vt:vector>
  </TitlesOfParts>
  <Company>Windows User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Nerdies: Droids and drones</dc:title>
  <dc:creator>CSG B</dc:creator>
  <cp:lastModifiedBy>Student</cp:lastModifiedBy>
  <cp:revision>12</cp:revision>
  <dcterms:created xsi:type="dcterms:W3CDTF">2014-07-18T02:36:26Z</dcterms:created>
  <dcterms:modified xsi:type="dcterms:W3CDTF">2014-07-18T05:42:59Z</dcterms:modified>
</cp:coreProperties>
</file>

<file path=docProps/thumbnail.jpeg>
</file>